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2830903" cy="816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Lecture </a:t>
            </a:r>
            <a:r>
              <a:rPr lang="en-US" b="1" dirty="0">
                <a:latin typeface="Times New Roman"/>
                <a:ea typeface="Calibri"/>
                <a:cs typeface="Arial"/>
              </a:rPr>
              <a:t>9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:</a:t>
            </a:r>
            <a:r>
              <a:rPr lang="en-US" b="1" dirty="0" smtClean="0">
                <a:latin typeface="Times New Roman"/>
                <a:ea typeface="Calibri"/>
                <a:cs typeface="Arial"/>
              </a:rPr>
              <a:t>Electric </a:t>
            </a:r>
            <a:r>
              <a:rPr lang="en-US" b="1" dirty="0">
                <a:latin typeface="Times New Roman"/>
                <a:ea typeface="Calibri"/>
                <a:cs typeface="Arial"/>
              </a:rPr>
              <a:t>Current</a:t>
            </a:r>
            <a:endParaRPr lang="en-US" dirty="0">
              <a:latin typeface="Times New Roman"/>
              <a:ea typeface="Calibri"/>
              <a:cs typeface="Arial"/>
            </a:endParaRPr>
          </a:p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13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9" y="1447800"/>
            <a:ext cx="8831465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29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7" y="457200"/>
            <a:ext cx="874413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19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4"/>
            <a:ext cx="8649834" cy="585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5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9" y="838200"/>
            <a:ext cx="8686461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91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0" y="304800"/>
            <a:ext cx="8650554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01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" y="457200"/>
            <a:ext cx="863343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9" y="304800"/>
            <a:ext cx="888884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9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2" y="914400"/>
            <a:ext cx="8849181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6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" y="1295400"/>
            <a:ext cx="901026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53</Words>
  <Application>Microsoft Office PowerPoint</Application>
  <PresentationFormat>On-screen Show (4:3)</PresentationFormat>
  <Paragraphs>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UTM-PC</cp:lastModifiedBy>
  <cp:revision>12</cp:revision>
  <dcterms:created xsi:type="dcterms:W3CDTF">2018-11-23T11:36:21Z</dcterms:created>
  <dcterms:modified xsi:type="dcterms:W3CDTF">2019-01-09T20:59:30Z</dcterms:modified>
</cp:coreProperties>
</file>